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из-ра на уроках\IMG_0112.JPG"/>
          <p:cNvPicPr>
            <a:picLocks noChangeAspect="1" noChangeArrowheads="1"/>
          </p:cNvPicPr>
          <p:nvPr/>
        </p:nvPicPr>
        <p:blipFill>
          <a:blip r:embed="rId2" cstate="print"/>
          <a:srcRect t="4074" b="4255"/>
          <a:stretch>
            <a:fillRect/>
          </a:stretch>
        </p:blipFill>
        <p:spPr bwMode="auto">
          <a:xfrm>
            <a:off x="428596" y="357166"/>
            <a:ext cx="4929222" cy="338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J:\Физ-ра на уроках\IMG_0111.JPG"/>
          <p:cNvPicPr>
            <a:picLocks noChangeAspect="1" noChangeArrowheads="1"/>
          </p:cNvPicPr>
          <p:nvPr/>
        </p:nvPicPr>
        <p:blipFill>
          <a:blip r:embed="rId3" cstate="print"/>
          <a:srcRect l="3307" t="8318"/>
          <a:stretch>
            <a:fillRect/>
          </a:stretch>
        </p:blipFill>
        <p:spPr bwMode="auto">
          <a:xfrm>
            <a:off x="4127743" y="3143248"/>
            <a:ext cx="4730505" cy="336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415709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Вправи на формування правильної постави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7647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Вправи на розвиток сили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Физ-ра на уроках\IMG_0116.JPG"/>
          <p:cNvPicPr>
            <a:picLocks noChangeAspect="1" noChangeArrowheads="1"/>
          </p:cNvPicPr>
          <p:nvPr/>
        </p:nvPicPr>
        <p:blipFill>
          <a:blip r:embed="rId2" cstate="print"/>
          <a:srcRect l="26433" t="5255" r="5254" b="12416"/>
          <a:stretch>
            <a:fillRect/>
          </a:stretch>
        </p:blipFill>
        <p:spPr bwMode="auto">
          <a:xfrm>
            <a:off x="428596" y="357166"/>
            <a:ext cx="4353126" cy="393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J:\Физ-ра на уроках\IMG_0115.JPG"/>
          <p:cNvPicPr>
            <a:picLocks noChangeAspect="1" noChangeArrowheads="1"/>
          </p:cNvPicPr>
          <p:nvPr/>
        </p:nvPicPr>
        <p:blipFill>
          <a:blip r:embed="rId3" cstate="print"/>
          <a:srcRect l="1851" t="8574" r="43356" b="25582"/>
          <a:stretch>
            <a:fillRect/>
          </a:stretch>
        </p:blipFill>
        <p:spPr bwMode="auto">
          <a:xfrm>
            <a:off x="4572000" y="2714620"/>
            <a:ext cx="4321792" cy="389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508104" y="7647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Вправи на розвиток координації рухів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J:\Физ-ра на уроках\IMG_0122.JPG"/>
          <p:cNvPicPr>
            <a:picLocks noChangeAspect="1" noChangeArrowheads="1"/>
          </p:cNvPicPr>
          <p:nvPr/>
        </p:nvPicPr>
        <p:blipFill>
          <a:blip r:embed="rId2" cstate="print"/>
          <a:srcRect t="17216" r="13497" b="3595"/>
          <a:stretch>
            <a:fillRect/>
          </a:stretch>
        </p:blipFill>
        <p:spPr bwMode="auto">
          <a:xfrm>
            <a:off x="4429124" y="285728"/>
            <a:ext cx="4429156" cy="304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J:\Физ-ра на уроках\IMG_0121.JPG"/>
          <p:cNvPicPr>
            <a:picLocks noChangeAspect="1" noChangeArrowheads="1"/>
          </p:cNvPicPr>
          <p:nvPr/>
        </p:nvPicPr>
        <p:blipFill>
          <a:blip r:embed="rId3" cstate="print"/>
          <a:srcRect l="2340" t="4105" r="14607" b="17907"/>
          <a:stretch>
            <a:fillRect/>
          </a:stretch>
        </p:blipFill>
        <p:spPr bwMode="auto">
          <a:xfrm>
            <a:off x="488604" y="3143248"/>
            <a:ext cx="4726338" cy="332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88604" y="620688"/>
            <a:ext cx="350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Вправи з профілактики </a:t>
            </a:r>
            <a:r>
              <a:rPr lang="uk-UA" dirty="0" err="1" smtClean="0"/>
              <a:t>плоскостопії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J:\Физ-ра на уроках\IMG_0105.JPG"/>
          <p:cNvPicPr>
            <a:picLocks noChangeAspect="1" noChangeArrowheads="1"/>
          </p:cNvPicPr>
          <p:nvPr/>
        </p:nvPicPr>
        <p:blipFill>
          <a:blip r:embed="rId2" cstate="print"/>
          <a:srcRect l="40244" t="25340" r="8334"/>
          <a:stretch>
            <a:fillRect/>
          </a:stretch>
        </p:blipFill>
        <p:spPr bwMode="auto">
          <a:xfrm>
            <a:off x="5286380" y="0"/>
            <a:ext cx="3857620" cy="42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J:\Физ-ра на уроках\IMG_0107.JPG"/>
          <p:cNvPicPr>
            <a:picLocks noChangeAspect="1" noChangeArrowheads="1"/>
          </p:cNvPicPr>
          <p:nvPr/>
        </p:nvPicPr>
        <p:blipFill>
          <a:blip r:embed="rId3" cstate="print"/>
          <a:srcRect t="27236" r="17159"/>
          <a:stretch>
            <a:fillRect/>
          </a:stretch>
        </p:blipFill>
        <p:spPr bwMode="auto">
          <a:xfrm>
            <a:off x="0" y="3208349"/>
            <a:ext cx="5540311" cy="3649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431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Вправи на розвиток гнучкості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Физ-ра на уроках\IMG_0130.JPG"/>
          <p:cNvPicPr>
            <a:picLocks noChangeAspect="1" noChangeArrowheads="1"/>
          </p:cNvPicPr>
          <p:nvPr/>
        </p:nvPicPr>
        <p:blipFill>
          <a:blip r:embed="rId2" cstate="print"/>
          <a:srcRect b="23335"/>
          <a:stretch>
            <a:fillRect/>
          </a:stretch>
        </p:blipFill>
        <p:spPr bwMode="auto">
          <a:xfrm>
            <a:off x="285720" y="428604"/>
            <a:ext cx="534265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J:\Физ-ра на уроках\IMG_0131.JPG"/>
          <p:cNvPicPr>
            <a:picLocks noChangeAspect="1" noChangeArrowheads="1"/>
          </p:cNvPicPr>
          <p:nvPr/>
        </p:nvPicPr>
        <p:blipFill>
          <a:blip r:embed="rId3" cstate="print"/>
          <a:srcRect t="13497" r="7883" b="24415"/>
          <a:stretch>
            <a:fillRect/>
          </a:stretch>
        </p:blipFill>
        <p:spPr bwMode="auto">
          <a:xfrm>
            <a:off x="2357422" y="3214686"/>
            <a:ext cx="6500890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56176" y="692696"/>
            <a:ext cx="270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Вправи на зміцнення м</a:t>
            </a:r>
            <a:r>
              <a:rPr lang="en-US" dirty="0" smtClean="0"/>
              <a:t>’</a:t>
            </a:r>
            <a:r>
              <a:rPr lang="uk-UA" dirty="0" err="1" smtClean="0"/>
              <a:t>язового</a:t>
            </a:r>
            <a:r>
              <a:rPr lang="uk-UA" dirty="0" smtClean="0"/>
              <a:t> корсету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C1FFC1"/>
      </a:dk1>
      <a:lt1>
        <a:srgbClr val="7CCA62"/>
      </a:lt1>
      <a:dk2>
        <a:srgbClr val="7CCA62"/>
      </a:dk2>
      <a:lt2>
        <a:srgbClr val="7CCA62"/>
      </a:lt2>
      <a:accent1>
        <a:srgbClr val="7CCA62"/>
      </a:accent1>
      <a:accent2>
        <a:srgbClr val="66FF66"/>
      </a:accent2>
      <a:accent3>
        <a:srgbClr val="7CCA62"/>
      </a:accent3>
      <a:accent4>
        <a:srgbClr val="CAE9C0"/>
      </a:accent4>
      <a:accent5>
        <a:srgbClr val="CAE9C0"/>
      </a:accent5>
      <a:accent6>
        <a:srgbClr val="CAE9C0"/>
      </a:accent6>
      <a:hlink>
        <a:srgbClr val="CAE9C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</cp:lastModifiedBy>
  <cp:revision>8</cp:revision>
  <dcterms:modified xsi:type="dcterms:W3CDTF">2014-02-17T05:21:37Z</dcterms:modified>
</cp:coreProperties>
</file>